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AF16-23FE-4F91-BFCE-2BD5F49E428C}" type="datetimeFigureOut">
              <a:rPr lang="en-GB" smtClean="0"/>
              <a:t>04/04/2014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D05-950F-48FF-BB1C-2216FB8E2E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198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AF16-23FE-4F91-BFCE-2BD5F49E428C}" type="datetimeFigureOut">
              <a:rPr lang="en-GB" smtClean="0"/>
              <a:t>04/04/2014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D05-950F-48FF-BB1C-2216FB8E2E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843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AF16-23FE-4F91-BFCE-2BD5F49E428C}" type="datetimeFigureOut">
              <a:rPr lang="en-GB" smtClean="0"/>
              <a:t>04/04/2014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D05-950F-48FF-BB1C-2216FB8E2E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05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AF16-23FE-4F91-BFCE-2BD5F49E428C}" type="datetimeFigureOut">
              <a:rPr lang="en-GB" smtClean="0"/>
              <a:t>04/04/2014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D05-950F-48FF-BB1C-2216FB8E2E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66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AF16-23FE-4F91-BFCE-2BD5F49E428C}" type="datetimeFigureOut">
              <a:rPr lang="en-GB" smtClean="0"/>
              <a:t>04/04/2014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D05-950F-48FF-BB1C-2216FB8E2E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217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AF16-23FE-4F91-BFCE-2BD5F49E428C}" type="datetimeFigureOut">
              <a:rPr lang="en-GB" smtClean="0"/>
              <a:t>04/04/2014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D05-950F-48FF-BB1C-2216FB8E2E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06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AF16-23FE-4F91-BFCE-2BD5F49E428C}" type="datetimeFigureOut">
              <a:rPr lang="en-GB" smtClean="0"/>
              <a:t>04/04/2014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D05-950F-48FF-BB1C-2216FB8E2E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965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AF16-23FE-4F91-BFCE-2BD5F49E428C}" type="datetimeFigureOut">
              <a:rPr lang="en-GB" smtClean="0"/>
              <a:t>04/04/2014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D05-950F-48FF-BB1C-2216FB8E2E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698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AF16-23FE-4F91-BFCE-2BD5F49E428C}" type="datetimeFigureOut">
              <a:rPr lang="en-GB" smtClean="0"/>
              <a:t>04/04/2014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D05-950F-48FF-BB1C-2216FB8E2E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52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AF16-23FE-4F91-BFCE-2BD5F49E428C}" type="datetimeFigureOut">
              <a:rPr lang="en-GB" smtClean="0"/>
              <a:t>04/04/2014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D05-950F-48FF-BB1C-2216FB8E2E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695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AAF16-23FE-4F91-BFCE-2BD5F49E428C}" type="datetimeFigureOut">
              <a:rPr lang="en-GB" smtClean="0"/>
              <a:t>04/04/2014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2ED05-950F-48FF-BB1C-2216FB8E2E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41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AAF16-23FE-4F91-BFCE-2BD5F49E428C}" type="datetimeFigureOut">
              <a:rPr lang="en-GB" smtClean="0"/>
              <a:t>04/04/2014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2ED05-950F-48FF-BB1C-2216FB8E2E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068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owdpatch.co.uk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117" y="115909"/>
            <a:ext cx="5566521" cy="656701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87921" y="618186"/>
            <a:ext cx="4391696" cy="128788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31820" y="463639"/>
            <a:ext cx="2033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Interactive Signpost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47730" y="1081825"/>
            <a:ext cx="626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Brief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29038" y="1515345"/>
            <a:ext cx="580008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Design a multi armed sign post for the landing page of </a:t>
            </a:r>
            <a:r>
              <a:rPr lang="en-GB" sz="1000" dirty="0" smtClean="0">
                <a:hlinkClick r:id="rId3"/>
              </a:rPr>
              <a:t>www.crowdpatch.co.uk</a:t>
            </a:r>
            <a:endParaRPr lang="en-GB" sz="1000" dirty="0" smtClean="0"/>
          </a:p>
          <a:p>
            <a:endParaRPr lang="en-GB" sz="1000" dirty="0"/>
          </a:p>
          <a:p>
            <a:r>
              <a:rPr lang="en-GB" sz="1000" dirty="0" smtClean="0"/>
              <a:t>Sign post must be prominent and contain two sign posts and be clearly named “discover” and</a:t>
            </a:r>
          </a:p>
          <a:p>
            <a:r>
              <a:rPr lang="en-GB" sz="1000" dirty="0" smtClean="0"/>
              <a:t>“apply” apply must be smaller than discover.</a:t>
            </a:r>
          </a:p>
          <a:p>
            <a:endParaRPr lang="en-GB" sz="1000" dirty="0"/>
          </a:p>
          <a:p>
            <a:r>
              <a:rPr lang="en-GB" sz="1000" dirty="0" smtClean="0"/>
              <a:t>The arms on discover should read; </a:t>
            </a:r>
          </a:p>
          <a:p>
            <a:r>
              <a:rPr lang="en-GB" sz="1000" dirty="0" smtClean="0"/>
              <a:t>The arms on Apply should read;</a:t>
            </a:r>
          </a:p>
          <a:p>
            <a:endParaRPr lang="en-GB" sz="1000" dirty="0"/>
          </a:p>
          <a:p>
            <a:r>
              <a:rPr lang="en-GB" sz="1000" dirty="0" smtClean="0"/>
              <a:t>The links to each page should follow the following protocol www.crowdpatch.co.uk/introducing/charities</a:t>
            </a:r>
          </a:p>
          <a:p>
            <a:endParaRPr lang="en-GB" sz="1000" dirty="0"/>
          </a:p>
          <a:p>
            <a:r>
              <a:rPr lang="en-GB" sz="1000" dirty="0" smtClean="0"/>
              <a:t>When an arm is hovered over, further descriptive text should pop up, there should be a “go to section” </a:t>
            </a:r>
          </a:p>
          <a:p>
            <a:r>
              <a:rPr lang="en-GB" sz="1000" dirty="0" smtClean="0"/>
              <a:t>instruction link on the arm that has been hovered over.  Should the arm be “un-hovered” text etc. should remain until either another arm is hovered, or clicked.</a:t>
            </a:r>
          </a:p>
          <a:p>
            <a:endParaRPr lang="en-GB" sz="1000" dirty="0" smtClean="0"/>
          </a:p>
          <a:p>
            <a:r>
              <a:rPr lang="en-GB" sz="1000" dirty="0" smtClean="0"/>
              <a:t>[we also could possibly show a pop up video per section as with Discover/apply improvement]</a:t>
            </a:r>
            <a:endParaRPr lang="en-GB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429037" y="3799268"/>
            <a:ext cx="2306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Further considerations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29037" y="4443211"/>
            <a:ext cx="55050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Once registered etc. is it still important to have the signpost?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If we are considering equity and lending here, should we also consider it in the primary navigation?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38237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242" y="0"/>
            <a:ext cx="6017926" cy="8696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44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175</Words>
  <Application>Microsoft Office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Kipling</dc:creator>
  <cp:lastModifiedBy>Richard Kipling</cp:lastModifiedBy>
  <cp:revision>6</cp:revision>
  <dcterms:created xsi:type="dcterms:W3CDTF">2014-04-04T08:14:31Z</dcterms:created>
  <dcterms:modified xsi:type="dcterms:W3CDTF">2014-04-04T14:01:46Z</dcterms:modified>
</cp:coreProperties>
</file>